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ctiveX/activeX1.bin" ContentType="application/vnd.ms-office.activeX"/>
  <Override PartName="/ppt/activeX/activeX1.xml" ContentType="application/vnd.ms-office.activeX+xml"/>
  <Override PartName="/ppt/activeX/activeX10.bin" ContentType="application/vnd.ms-office.activeX"/>
  <Override PartName="/ppt/activeX/activeX10.xml" ContentType="application/vnd.ms-office.activeX+xml"/>
  <Override PartName="/ppt/activeX/activeX11.bin" ContentType="application/vnd.ms-office.activeX"/>
  <Override PartName="/ppt/activeX/activeX11.xml" ContentType="application/vnd.ms-office.activeX+xml"/>
  <Override PartName="/ppt/activeX/activeX12.bin" ContentType="application/vnd.ms-office.activeX"/>
  <Override PartName="/ppt/activeX/activeX12.xml" ContentType="application/vnd.ms-office.activeX+xml"/>
  <Override PartName="/ppt/activeX/activeX13.bin" ContentType="application/vnd.ms-office.activeX"/>
  <Override PartName="/ppt/activeX/activeX13.xml" ContentType="application/vnd.ms-office.activeX+xml"/>
  <Override PartName="/ppt/activeX/activeX14.bin" ContentType="application/vnd.ms-office.activeX"/>
  <Override PartName="/ppt/activeX/activeX14.xml" ContentType="application/vnd.ms-office.activeX+xml"/>
  <Override PartName="/ppt/activeX/activeX15.bin" ContentType="application/vnd.ms-office.activeX"/>
  <Override PartName="/ppt/activeX/activeX15.xml" ContentType="application/vnd.ms-office.activeX+xml"/>
  <Override PartName="/ppt/activeX/activeX16.bin" ContentType="application/vnd.ms-office.activeX"/>
  <Override PartName="/ppt/activeX/activeX16.xml" ContentType="application/vnd.ms-office.activeX+xml"/>
  <Override PartName="/ppt/activeX/activeX17.bin" ContentType="application/vnd.ms-office.activeX"/>
  <Override PartName="/ppt/activeX/activeX17.xml" ContentType="application/vnd.ms-office.activeX+xml"/>
  <Override PartName="/ppt/activeX/activeX18.bin" ContentType="application/vnd.ms-office.activeX"/>
  <Override PartName="/ppt/activeX/activeX18.xml" ContentType="application/vnd.ms-office.activeX+xml"/>
  <Override PartName="/ppt/activeX/activeX19.bin" ContentType="application/vnd.ms-office.activeX"/>
  <Override PartName="/ppt/activeX/activeX19.xml" ContentType="application/vnd.ms-office.activeX+xml"/>
  <Override PartName="/ppt/activeX/activeX2.bin" ContentType="application/vnd.ms-office.activeX"/>
  <Override PartName="/ppt/activeX/activeX2.xml" ContentType="application/vnd.ms-office.activeX+xml"/>
  <Override PartName="/ppt/activeX/activeX20.bin" ContentType="application/vnd.ms-office.activeX"/>
  <Override PartName="/ppt/activeX/activeX20.xml" ContentType="application/vnd.ms-office.activeX+xml"/>
  <Override PartName="/ppt/activeX/activeX21.bin" ContentType="application/vnd.ms-office.activeX"/>
  <Override PartName="/ppt/activeX/activeX21.xml" ContentType="application/vnd.ms-office.activeX+xml"/>
  <Override PartName="/ppt/activeX/activeX22.bin" ContentType="application/vnd.ms-office.activeX"/>
  <Override PartName="/ppt/activeX/activeX22.xml" ContentType="application/vnd.ms-office.activeX+xml"/>
  <Override PartName="/ppt/activeX/activeX23.bin" ContentType="application/vnd.ms-office.activeX"/>
  <Override PartName="/ppt/activeX/activeX23.xml" ContentType="application/vnd.ms-office.activeX+xml"/>
  <Override PartName="/ppt/activeX/activeX24.bin" ContentType="application/vnd.ms-office.activeX"/>
  <Override PartName="/ppt/activeX/activeX24.xml" ContentType="application/vnd.ms-office.activeX+xml"/>
  <Override PartName="/ppt/activeX/activeX25.bin" ContentType="application/vnd.ms-office.activeX"/>
  <Override PartName="/ppt/activeX/activeX25.xml" ContentType="application/vnd.ms-office.activeX+xml"/>
  <Override PartName="/ppt/activeX/activeX26.bin" ContentType="application/vnd.ms-office.activeX"/>
  <Override PartName="/ppt/activeX/activeX26.xml" ContentType="application/vnd.ms-office.activeX+xml"/>
  <Override PartName="/ppt/activeX/activeX27.bin" ContentType="application/vnd.ms-office.activeX"/>
  <Override PartName="/ppt/activeX/activeX27.xml" ContentType="application/vnd.ms-office.activeX+xml"/>
  <Override PartName="/ppt/activeX/activeX28.bin" ContentType="application/vnd.ms-office.activeX"/>
  <Override PartName="/ppt/activeX/activeX28.xml" ContentType="application/vnd.ms-office.activeX+xml"/>
  <Override PartName="/ppt/activeX/activeX29.bin" ContentType="application/vnd.ms-office.activeX"/>
  <Override PartName="/ppt/activeX/activeX29.xml" ContentType="application/vnd.ms-office.activeX+xml"/>
  <Override PartName="/ppt/activeX/activeX3.bin" ContentType="application/vnd.ms-office.activeX"/>
  <Override PartName="/ppt/activeX/activeX3.xml" ContentType="application/vnd.ms-office.activeX+xml"/>
  <Override PartName="/ppt/activeX/activeX30.bin" ContentType="application/vnd.ms-office.activeX"/>
  <Override PartName="/ppt/activeX/activeX30.xml" ContentType="application/vnd.ms-office.activeX+xml"/>
  <Override PartName="/ppt/activeX/activeX31.bin" ContentType="application/vnd.ms-office.activeX"/>
  <Override PartName="/ppt/activeX/activeX31.xml" ContentType="application/vnd.ms-office.activeX+xml"/>
  <Override PartName="/ppt/activeX/activeX32.bin" ContentType="application/vnd.ms-office.activeX"/>
  <Override PartName="/ppt/activeX/activeX32.xml" ContentType="application/vnd.ms-office.activeX+xml"/>
  <Override PartName="/ppt/activeX/activeX33.bin" ContentType="application/vnd.ms-office.activeX"/>
  <Override PartName="/ppt/activeX/activeX33.xml" ContentType="application/vnd.ms-office.activeX+xml"/>
  <Override PartName="/ppt/activeX/activeX34.bin" ContentType="application/vnd.ms-office.activeX"/>
  <Override PartName="/ppt/activeX/activeX34.xml" ContentType="application/vnd.ms-office.activeX+xml"/>
  <Override PartName="/ppt/activeX/activeX35.bin" ContentType="application/vnd.ms-office.activeX"/>
  <Override PartName="/ppt/activeX/activeX35.xml" ContentType="application/vnd.ms-office.activeX+xml"/>
  <Override PartName="/ppt/activeX/activeX36.bin" ContentType="application/vnd.ms-office.activeX"/>
  <Override PartName="/ppt/activeX/activeX36.xml" ContentType="application/vnd.ms-office.activeX+xml"/>
  <Override PartName="/ppt/activeX/activeX37.bin" ContentType="application/vnd.ms-office.activeX"/>
  <Override PartName="/ppt/activeX/activeX37.xml" ContentType="application/vnd.ms-office.activeX+xml"/>
  <Override PartName="/ppt/activeX/activeX38.bin" ContentType="application/vnd.ms-office.activeX"/>
  <Override PartName="/ppt/activeX/activeX38.xml" ContentType="application/vnd.ms-office.activeX+xml"/>
  <Override PartName="/ppt/activeX/activeX39.bin" ContentType="application/vnd.ms-office.activeX"/>
  <Override PartName="/ppt/activeX/activeX39.xml" ContentType="application/vnd.ms-office.activeX+xml"/>
  <Override PartName="/ppt/activeX/activeX4.bin" ContentType="application/vnd.ms-office.activeX"/>
  <Override PartName="/ppt/activeX/activeX4.xml" ContentType="application/vnd.ms-office.activeX+xml"/>
  <Override PartName="/ppt/activeX/activeX40.bin" ContentType="application/vnd.ms-office.activeX"/>
  <Override PartName="/ppt/activeX/activeX40.xml" ContentType="application/vnd.ms-office.activeX+xml"/>
  <Override PartName="/ppt/activeX/activeX41.bin" ContentType="application/vnd.ms-office.activeX"/>
  <Override PartName="/ppt/activeX/activeX41.xml" ContentType="application/vnd.ms-office.activeX+xml"/>
  <Override PartName="/ppt/activeX/activeX42.bin" ContentType="application/vnd.ms-office.activeX"/>
  <Override PartName="/ppt/activeX/activeX42.xml" ContentType="application/vnd.ms-office.activeX+xml"/>
  <Override PartName="/ppt/activeX/activeX43.bin" ContentType="application/vnd.ms-office.activeX"/>
  <Override PartName="/ppt/activeX/activeX43.xml" ContentType="application/vnd.ms-office.activeX+xml"/>
  <Override PartName="/ppt/activeX/activeX44.bin" ContentType="application/vnd.ms-office.activeX"/>
  <Override PartName="/ppt/activeX/activeX44.xml" ContentType="application/vnd.ms-office.activeX+xml"/>
  <Override PartName="/ppt/activeX/activeX45.bin" ContentType="application/vnd.ms-office.activeX"/>
  <Override PartName="/ppt/activeX/activeX45.xml" ContentType="application/vnd.ms-office.activeX+xml"/>
  <Override PartName="/ppt/activeX/activeX5.bin" ContentType="application/vnd.ms-office.activeX"/>
  <Override PartName="/ppt/activeX/activeX5.xml" ContentType="application/vnd.ms-office.activeX+xml"/>
  <Override PartName="/ppt/activeX/activeX6.bin" ContentType="application/vnd.ms-office.activeX"/>
  <Override PartName="/ppt/activeX/activeX6.xml" ContentType="application/vnd.ms-office.activeX+xml"/>
  <Override PartName="/ppt/activeX/activeX7.bin" ContentType="application/vnd.ms-office.activeX"/>
  <Override PartName="/ppt/activeX/activeX7.xml" ContentType="application/vnd.ms-office.activeX+xml"/>
  <Override PartName="/ppt/activeX/activeX8.bin" ContentType="application/vnd.ms-office.activeX"/>
  <Override PartName="/ppt/activeX/activeX8.xml" ContentType="application/vnd.ms-office.activeX+xml"/>
  <Override PartName="/ppt/activeX/activeX9.bin" ContentType="application/vnd.ms-office.activeX"/>
  <Override PartName="/ppt/activeX/activeX9.xml" ContentType="application/vnd.ms-office.activeX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4" r:id="rId5"/>
    <p:sldId id="292" r:id="rId6"/>
    <p:sldId id="287" r:id="rId7"/>
    <p:sldId id="293" r:id="rId8"/>
    <p:sldId id="278" r:id="rId9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C49"/>
    <a:srgbClr val="763B00"/>
    <a:srgbClr val="732603"/>
    <a:srgbClr val="970303"/>
    <a:srgbClr val="0F2D45"/>
    <a:srgbClr val="00192A"/>
    <a:srgbClr val="0D26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716"/>
  </p:normalViewPr>
  <p:slideViewPr>
    <p:cSldViewPr showGuides="1"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7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B9B792-D0FB-4F5E-9540-B26889FEE96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control" Target="../activeX/activeX6.xml"/><Relationship Id="rId8" Type="http://schemas.openxmlformats.org/officeDocument/2006/relationships/control" Target="../activeX/activeX5.xml"/><Relationship Id="rId7" Type="http://schemas.openxmlformats.org/officeDocument/2006/relationships/control" Target="../activeX/activeX4.xml"/><Relationship Id="rId6" Type="http://schemas.openxmlformats.org/officeDocument/2006/relationships/control" Target="../activeX/activeX3.xml"/><Relationship Id="rId5" Type="http://schemas.openxmlformats.org/officeDocument/2006/relationships/control" Target="../activeX/activeX2.xml"/><Relationship Id="rId4" Type="http://schemas.openxmlformats.org/officeDocument/2006/relationships/image" Target="../media/image2.wmf"/><Relationship Id="rId3" Type="http://schemas.openxmlformats.org/officeDocument/2006/relationships/control" Target="../activeX/activeX1.xml"/><Relationship Id="rId20" Type="http://schemas.openxmlformats.org/officeDocument/2006/relationships/vmlDrawing" Target="../drawings/vmlDrawing1.vml"/><Relationship Id="rId2" Type="http://schemas.openxmlformats.org/officeDocument/2006/relationships/image" Target="../media/image1.png"/><Relationship Id="rId19" Type="http://schemas.openxmlformats.org/officeDocument/2006/relationships/slideLayout" Target="../slideLayouts/slideLayout2.xml"/><Relationship Id="rId18" Type="http://schemas.openxmlformats.org/officeDocument/2006/relationships/control" Target="../activeX/activeX15.xml"/><Relationship Id="rId17" Type="http://schemas.openxmlformats.org/officeDocument/2006/relationships/control" Target="../activeX/activeX14.xml"/><Relationship Id="rId16" Type="http://schemas.openxmlformats.org/officeDocument/2006/relationships/control" Target="../activeX/activeX13.xml"/><Relationship Id="rId15" Type="http://schemas.openxmlformats.org/officeDocument/2006/relationships/control" Target="../activeX/activeX12.xml"/><Relationship Id="rId14" Type="http://schemas.openxmlformats.org/officeDocument/2006/relationships/control" Target="../activeX/activeX11.xml"/><Relationship Id="rId13" Type="http://schemas.openxmlformats.org/officeDocument/2006/relationships/control" Target="../activeX/activeX10.xml"/><Relationship Id="rId12" Type="http://schemas.openxmlformats.org/officeDocument/2006/relationships/control" Target="../activeX/activeX9.xml"/><Relationship Id="rId11" Type="http://schemas.openxmlformats.org/officeDocument/2006/relationships/control" Target="../activeX/activeX8.xml"/><Relationship Id="rId10" Type="http://schemas.openxmlformats.org/officeDocument/2006/relationships/control" Target="../activeX/activeX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control" Target="../activeX/activeX21.xml"/><Relationship Id="rId8" Type="http://schemas.openxmlformats.org/officeDocument/2006/relationships/control" Target="../activeX/activeX20.xml"/><Relationship Id="rId7" Type="http://schemas.openxmlformats.org/officeDocument/2006/relationships/control" Target="../activeX/activeX19.xml"/><Relationship Id="rId6" Type="http://schemas.openxmlformats.org/officeDocument/2006/relationships/control" Target="../activeX/activeX18.xml"/><Relationship Id="rId5" Type="http://schemas.openxmlformats.org/officeDocument/2006/relationships/control" Target="../activeX/activeX17.xml"/><Relationship Id="rId4" Type="http://schemas.openxmlformats.org/officeDocument/2006/relationships/image" Target="../media/image2.wmf"/><Relationship Id="rId3" Type="http://schemas.openxmlformats.org/officeDocument/2006/relationships/control" Target="../activeX/activeX16.xml"/><Relationship Id="rId20" Type="http://schemas.openxmlformats.org/officeDocument/2006/relationships/vmlDrawing" Target="../drawings/vmlDrawing2.vml"/><Relationship Id="rId2" Type="http://schemas.openxmlformats.org/officeDocument/2006/relationships/image" Target="../media/image1.png"/><Relationship Id="rId19" Type="http://schemas.openxmlformats.org/officeDocument/2006/relationships/slideLayout" Target="../slideLayouts/slideLayout2.xml"/><Relationship Id="rId18" Type="http://schemas.openxmlformats.org/officeDocument/2006/relationships/control" Target="../activeX/activeX30.xml"/><Relationship Id="rId17" Type="http://schemas.openxmlformats.org/officeDocument/2006/relationships/control" Target="../activeX/activeX29.xml"/><Relationship Id="rId16" Type="http://schemas.openxmlformats.org/officeDocument/2006/relationships/control" Target="../activeX/activeX28.xml"/><Relationship Id="rId15" Type="http://schemas.openxmlformats.org/officeDocument/2006/relationships/control" Target="../activeX/activeX27.xml"/><Relationship Id="rId14" Type="http://schemas.openxmlformats.org/officeDocument/2006/relationships/control" Target="../activeX/activeX26.xml"/><Relationship Id="rId13" Type="http://schemas.openxmlformats.org/officeDocument/2006/relationships/control" Target="../activeX/activeX25.xml"/><Relationship Id="rId12" Type="http://schemas.openxmlformats.org/officeDocument/2006/relationships/control" Target="../activeX/activeX24.xml"/><Relationship Id="rId11" Type="http://schemas.openxmlformats.org/officeDocument/2006/relationships/control" Target="../activeX/activeX23.xml"/><Relationship Id="rId10" Type="http://schemas.openxmlformats.org/officeDocument/2006/relationships/control" Target="../activeX/activeX2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control" Target="../activeX/activeX36.xml"/><Relationship Id="rId8" Type="http://schemas.openxmlformats.org/officeDocument/2006/relationships/control" Target="../activeX/activeX35.xml"/><Relationship Id="rId7" Type="http://schemas.openxmlformats.org/officeDocument/2006/relationships/control" Target="../activeX/activeX34.xml"/><Relationship Id="rId6" Type="http://schemas.openxmlformats.org/officeDocument/2006/relationships/control" Target="../activeX/activeX33.xml"/><Relationship Id="rId5" Type="http://schemas.openxmlformats.org/officeDocument/2006/relationships/control" Target="../activeX/activeX32.xml"/><Relationship Id="rId4" Type="http://schemas.openxmlformats.org/officeDocument/2006/relationships/image" Target="../media/image2.wmf"/><Relationship Id="rId3" Type="http://schemas.openxmlformats.org/officeDocument/2006/relationships/control" Target="../activeX/activeX31.xml"/><Relationship Id="rId20" Type="http://schemas.openxmlformats.org/officeDocument/2006/relationships/vmlDrawing" Target="../drawings/vmlDrawing3.vml"/><Relationship Id="rId2" Type="http://schemas.openxmlformats.org/officeDocument/2006/relationships/image" Target="../media/image1.png"/><Relationship Id="rId19" Type="http://schemas.openxmlformats.org/officeDocument/2006/relationships/slideLayout" Target="../slideLayouts/slideLayout2.xml"/><Relationship Id="rId18" Type="http://schemas.openxmlformats.org/officeDocument/2006/relationships/control" Target="../activeX/activeX45.xml"/><Relationship Id="rId17" Type="http://schemas.openxmlformats.org/officeDocument/2006/relationships/control" Target="../activeX/activeX44.xml"/><Relationship Id="rId16" Type="http://schemas.openxmlformats.org/officeDocument/2006/relationships/control" Target="../activeX/activeX43.xml"/><Relationship Id="rId15" Type="http://schemas.openxmlformats.org/officeDocument/2006/relationships/control" Target="../activeX/activeX42.xml"/><Relationship Id="rId14" Type="http://schemas.openxmlformats.org/officeDocument/2006/relationships/control" Target="../activeX/activeX41.xml"/><Relationship Id="rId13" Type="http://schemas.openxmlformats.org/officeDocument/2006/relationships/control" Target="../activeX/activeX40.xml"/><Relationship Id="rId12" Type="http://schemas.openxmlformats.org/officeDocument/2006/relationships/control" Target="../activeX/activeX39.xml"/><Relationship Id="rId11" Type="http://schemas.openxmlformats.org/officeDocument/2006/relationships/control" Target="../activeX/activeX38.xml"/><Relationship Id="rId10" Type="http://schemas.openxmlformats.org/officeDocument/2006/relationships/control" Target="../activeX/activeX3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1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1470025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项目名称：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" y="4876800"/>
            <a:ext cx="2971800" cy="381000"/>
          </a:xfrm>
          <a:ln w="3175"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承担科室</a:t>
            </a:r>
            <a:endParaRPr kumimoji="0" lang="zh-CN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3" name="副标题 2"/>
          <p:cNvSpPr txBox="1"/>
          <p:nvPr/>
        </p:nvSpPr>
        <p:spPr bwMode="auto">
          <a:xfrm>
            <a:off x="31242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主要研究者</a:t>
            </a:r>
            <a:endParaRPr kumimoji="0" lang="zh-CN" altLang="en-US" sz="16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4" name="副标题 2"/>
          <p:cNvSpPr txBox="1"/>
          <p:nvPr/>
        </p:nvSpPr>
        <p:spPr bwMode="auto">
          <a:xfrm>
            <a:off x="60198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申办方</a:t>
            </a:r>
            <a:r>
              <a:rPr kumimoji="0" lang="zh-CN" altLang="en-US" sz="1600" b="1" kern="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（如有）</a:t>
            </a:r>
            <a:endParaRPr kumimoji="0" lang="zh-CN" altLang="en-US" sz="1600" b="1" kern="0" cap="none" spc="0" normalizeH="0" baseline="0" noProof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5" name="副标题 2"/>
          <p:cNvSpPr txBox="1"/>
          <p:nvPr/>
        </p:nvSpPr>
        <p:spPr bwMode="auto">
          <a:xfrm>
            <a:off x="1524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科室：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6" name="副标题 2"/>
          <p:cNvSpPr txBox="1"/>
          <p:nvPr/>
        </p:nvSpPr>
        <p:spPr bwMode="auto">
          <a:xfrm>
            <a:off x="30480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姓名：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7" name="副标题 2"/>
          <p:cNvSpPr txBox="1"/>
          <p:nvPr/>
        </p:nvSpPr>
        <p:spPr bwMode="auto">
          <a:xfrm>
            <a:off x="5867400" y="5334000"/>
            <a:ext cx="31242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公司名：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3" name="标题 1"/>
          <p:cNvSpPr txBox="1"/>
          <p:nvPr/>
        </p:nvSpPr>
        <p:spPr bwMode="auto">
          <a:xfrm>
            <a:off x="0" y="13716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0" cap="none" spc="0" normalizeH="0" baseline="0" noProof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违背方案汇报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1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7924800" cy="3352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1" lang="en-US" altLang="zh-CN" sz="1600" kern="0" cap="none" spc="0" normalizeH="0" baseline="0" noProof="0" dirty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algn="ctr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lnSpc>
                <a:spcPct val="15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sz="1600" b="1" kern="0" cap="none" spc="0" normalizeH="0" baseline="0" noProof="0" dirty="0">
                <a:latin typeface="+mn-lt"/>
                <a:ea typeface="+mn-ea"/>
                <a:cs typeface="+mn-cs"/>
              </a:rPr>
              <a:t>一、</a:t>
            </a:r>
            <a:r>
              <a:rPr kumimoji="0" lang="zh-CN" altLang="en-US" sz="1600" b="1" kern="0" cap="none" spc="0" normalizeH="0" baseline="0" noProof="0" dirty="0">
                <a:latin typeface="+mn-lt"/>
                <a:ea typeface="+mn-ea"/>
                <a:cs typeface="+mn-cs"/>
              </a:rPr>
              <a:t>项目概况</a:t>
            </a:r>
            <a:r>
              <a:rPr kumimoji="0" lang="zh-CN" altLang="en-US" sz="16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sz="1600" b="1" kern="0" cap="none" spc="0" normalizeH="0" baseline="0" noProof="0" dirty="0">
                <a:latin typeface="+mn-lt"/>
                <a:ea typeface="+mn-ea"/>
                <a:cs typeface="+mn-cs"/>
              </a:rPr>
              <a:t> </a:t>
            </a:r>
            <a:endParaRPr kumimoji="0" lang="en-US" sz="1600" b="1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lnSpc>
                <a:spcPct val="15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   该项目初次获得</a:t>
            </a:r>
            <a:r>
              <a:rPr kumimoji="0" lang="zh-CN" altLang="zh-CN" sz="1600" kern="0" cap="none" spc="0" normalizeH="0" baseline="0" noProof="0" dirty="0">
                <a:latin typeface="+mn-lt"/>
                <a:ea typeface="+mn-ea"/>
                <a:cs typeface="+mn-cs"/>
              </a:rPr>
              <a:t>伦理委员会</a:t>
            </a: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批准时间</a:t>
            </a:r>
            <a:r>
              <a:rPr kumimoji="0" lang="zh-CN" altLang="zh-CN" sz="1600" kern="0" cap="none" spc="0" normalizeH="0" baseline="0" noProof="0" dirty="0">
                <a:latin typeface="+mn-lt"/>
                <a:ea typeface="+mn-ea"/>
                <a:cs typeface="+mn-cs"/>
              </a:rPr>
              <a:t>： </a:t>
            </a:r>
            <a:r>
              <a:rPr kumimoji="0" lang="en-US" altLang="zh-CN" sz="1600" u="sng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zh-CN" sz="1600" kern="0" cap="none" spc="0" normalizeH="0" baseline="0" noProof="0" dirty="0"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1600" u="sng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zh-CN" sz="1600" kern="0" cap="none" spc="0" normalizeH="0" baseline="0" noProof="0" dirty="0"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1600" u="sng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zh-CN" sz="1600" kern="0" cap="none" spc="0" normalizeH="0" baseline="0" noProof="0" dirty="0">
                <a:latin typeface="+mn-lt"/>
                <a:ea typeface="+mn-ea"/>
                <a:cs typeface="+mn-cs"/>
              </a:rPr>
              <a:t>日</a:t>
            </a: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lnSpc>
                <a:spcPct val="15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   计划入组例数：</a:t>
            </a:r>
            <a:r>
              <a:rPr kumimoji="0" lang="en-US" altLang="zh-CN" sz="1600" u="sng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en-US" sz="1600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</a:t>
            </a: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lnSpc>
                <a:spcPct val="15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   已入组例数：</a:t>
            </a:r>
            <a:r>
              <a:rPr kumimoji="0" lang="en-US" altLang="zh-CN" sz="1600" u="sng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en-US" sz="1600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</a:t>
            </a: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lnSpc>
                <a:spcPct val="15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   已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发生的严重违背例数：</a:t>
            </a:r>
            <a:r>
              <a:rPr kumimoji="0" lang="zh-CN" altLang="en-US" sz="1600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600" u="sng" kern="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en-US" sz="1600" kern="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</a:t>
            </a:r>
            <a:endParaRPr kumimoji="0" lang="en-US" altLang="zh-CN" sz="1600" kern="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342900" marR="0" indent="-342900" defTabSz="914400">
              <a:lnSpc>
                <a:spcPct val="15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最近一次严重违背发生时间：</a:t>
            </a:r>
            <a:r>
              <a:rPr kumimoji="0" lang="zh-CN" altLang="zh-CN" sz="1600" kern="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600" u="sng" kern="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zh-CN" sz="1600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年</a:t>
            </a:r>
            <a:r>
              <a:rPr kumimoji="0" lang="en-US" altLang="zh-CN" sz="1600" u="sng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zh-CN" sz="1600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月</a:t>
            </a:r>
            <a:r>
              <a:rPr kumimoji="0" lang="en-US" altLang="zh-CN" sz="1600" u="sng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zh-CN" sz="1600" kern="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日</a:t>
            </a: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6" name="" r:id="rId3" imgW="1371600" imgH="276225"/>
        </mc:Choice>
        <mc:Fallback>
          <p:control name="" r:id="rId3" imgW="1371600" imgH="276225">
            <p:pic>
              <p:nvPicPr>
                <p:cNvPr id="0" name="DefaultOcx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" name="" r:id="rId5" imgW="1371600" imgH="276225"/>
        </mc:Choice>
        <mc:Fallback>
          <p:control name="" r:id="rId5" imgW="1371600" imgH="276225">
            <p:pic>
              <p:nvPicPr>
                <p:cNvPr id="0" name="HTMLOption1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" r:id="rId6" imgW="1371600" imgH="276225"/>
        </mc:Choice>
        <mc:Fallback>
          <p:control name="" r:id="rId6" imgW="1371600" imgH="276225">
            <p:pic>
              <p:nvPicPr>
                <p:cNvPr id="0" name="HTMLOption2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" r:id="rId7" imgW="1371600" imgH="276225"/>
        </mc:Choice>
        <mc:Fallback>
          <p:control name="" r:id="rId7" imgW="1371600" imgH="276225">
            <p:pic>
              <p:nvPicPr>
                <p:cNvPr id="0" name="HTMLOption3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" r:id="rId8" imgW="1371600" imgH="276225"/>
        </mc:Choice>
        <mc:Fallback>
          <p:control name="" r:id="rId8" imgW="1371600" imgH="276225">
            <p:pic>
              <p:nvPicPr>
                <p:cNvPr id="0" name="HTMLOption4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" r:id="rId9" imgW="1371600" imgH="276225"/>
        </mc:Choice>
        <mc:Fallback>
          <p:control name="" r:id="rId9" imgW="1371600" imgH="276225">
            <p:pic>
              <p:nvPicPr>
                <p:cNvPr id="0" name="HTMLOption5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2" name="" r:id="rId10" imgW="1371600" imgH="276225"/>
        </mc:Choice>
        <mc:Fallback>
          <p:control name="" r:id="rId10" imgW="1371600" imgH="276225">
            <p:pic>
              <p:nvPicPr>
                <p:cNvPr id="0" name="HTMLOption6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3" name="" r:id="rId11" imgW="1371600" imgH="276225"/>
        </mc:Choice>
        <mc:Fallback>
          <p:control name="" r:id="rId11" imgW="1371600" imgH="276225">
            <p:pic>
              <p:nvPicPr>
                <p:cNvPr id="0" name="HTMLOption7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4" name="" r:id="rId12" imgW="1371600" imgH="276225"/>
        </mc:Choice>
        <mc:Fallback>
          <p:control name="" r:id="rId12" imgW="1371600" imgH="276225">
            <p:pic>
              <p:nvPicPr>
                <p:cNvPr id="0" name="HTMLOption8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5" name="" r:id="rId13" imgW="1371600" imgH="276225"/>
        </mc:Choice>
        <mc:Fallback>
          <p:control name="" r:id="rId13" imgW="1371600" imgH="276225">
            <p:pic>
              <p:nvPicPr>
                <p:cNvPr id="0" name="HTMLOption9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6" name="" r:id="rId14" imgW="1371600" imgH="276225"/>
        </mc:Choice>
        <mc:Fallback>
          <p:control name="" r:id="rId14" imgW="1371600" imgH="276225">
            <p:pic>
              <p:nvPicPr>
                <p:cNvPr id="0" name="HTMLOption10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7" name="" r:id="rId15" imgW="1371600" imgH="276225"/>
        </mc:Choice>
        <mc:Fallback>
          <p:control name="" r:id="rId15" imgW="1371600" imgH="276225">
            <p:pic>
              <p:nvPicPr>
                <p:cNvPr id="0" name="HTMLOption11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8" name="" r:id="rId16" imgW="1371600" imgH="276225"/>
        </mc:Choice>
        <mc:Fallback>
          <p:control name="" r:id="rId16" imgW="1371600" imgH="276225">
            <p:pic>
              <p:nvPicPr>
                <p:cNvPr id="0" name="HTMLOption12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9" name="" r:id="rId17" imgW="1371600" imgH="276225"/>
        </mc:Choice>
        <mc:Fallback>
          <p:control name="" r:id="rId17" imgW="1371600" imgH="276225">
            <p:pic>
              <p:nvPicPr>
                <p:cNvPr id="0" name="HTMLOption13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0" name="" r:id="rId18" imgW="1371600" imgH="276225"/>
        </mc:Choice>
        <mc:Fallback>
          <p:control name="" r:id="rId18" imgW="1371600" imgH="276225">
            <p:pic>
              <p:nvPicPr>
                <p:cNvPr id="0" name="HTMLOption14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65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305800" cy="548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 dirty="0">
                <a:latin typeface="宋体" panose="02010600030101010101" pitchFamily="2" charset="-122"/>
                <a:ea typeface="+mn-ea"/>
                <a:cs typeface="+mn-cs"/>
              </a:rPr>
              <a:t>二、本</a:t>
            </a:r>
            <a:r>
              <a:rPr kumimoji="1" lang="zh-CN" altLang="en-US" sz="1700" b="1" kern="0" cap="none" spc="0" normalizeH="0" baseline="0" noProof="0" dirty="0" smtClean="0">
                <a:latin typeface="宋体" panose="02010600030101010101" pitchFamily="2" charset="-122"/>
                <a:ea typeface="+mn-ea"/>
                <a:cs typeface="+mn-cs"/>
              </a:rPr>
              <a:t>次严重违背事件描述：</a:t>
            </a:r>
            <a:endParaRPr kumimoji="1" lang="en-US" altLang="zh-CN" sz="1700" b="1" kern="0" cap="none" spc="0" normalizeH="0" baseline="0" noProof="0" dirty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>
              <a:lnSpc>
                <a:spcPct val="8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en-US" sz="1600" kern="0" cap="none" spc="0" normalizeH="0" baseline="0" noProof="0" dirty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2050" name="" r:id="rId3" imgW="1371600" imgH="276225"/>
        </mc:Choice>
        <mc:Fallback>
          <p:control name="" r:id="rId3" imgW="1371600" imgH="276225">
            <p:pic>
              <p:nvPicPr>
                <p:cNvPr id="0" name="DefaultOcx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1" name="" r:id="rId5" imgW="1371600" imgH="276225"/>
        </mc:Choice>
        <mc:Fallback>
          <p:control name="" r:id="rId5" imgW="1371600" imgH="276225">
            <p:pic>
              <p:nvPicPr>
                <p:cNvPr id="0" name="HTMLOption1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2" name="" r:id="rId6" imgW="1371600" imgH="276225"/>
        </mc:Choice>
        <mc:Fallback>
          <p:control name="" r:id="rId6" imgW="1371600" imgH="276225">
            <p:pic>
              <p:nvPicPr>
                <p:cNvPr id="0" name="HTMLOption2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3" name="" r:id="rId7" imgW="1371600" imgH="276225"/>
        </mc:Choice>
        <mc:Fallback>
          <p:control name="" r:id="rId7" imgW="1371600" imgH="276225">
            <p:pic>
              <p:nvPicPr>
                <p:cNvPr id="0" name="HTMLOption3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4" name="" r:id="rId8" imgW="1371600" imgH="276225"/>
        </mc:Choice>
        <mc:Fallback>
          <p:control name="" r:id="rId8" imgW="1371600" imgH="276225">
            <p:pic>
              <p:nvPicPr>
                <p:cNvPr id="0" name="HTMLOption4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5" name="" r:id="rId9" imgW="1371600" imgH="276225"/>
        </mc:Choice>
        <mc:Fallback>
          <p:control name="" r:id="rId9" imgW="1371600" imgH="276225">
            <p:pic>
              <p:nvPicPr>
                <p:cNvPr id="0" name="HTMLOption5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6" name="" r:id="rId10" imgW="1371600" imgH="276225"/>
        </mc:Choice>
        <mc:Fallback>
          <p:control name="" r:id="rId10" imgW="1371600" imgH="276225">
            <p:pic>
              <p:nvPicPr>
                <p:cNvPr id="0" name="HTMLOption6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7" name="" r:id="rId11" imgW="1371600" imgH="276225"/>
        </mc:Choice>
        <mc:Fallback>
          <p:control name="" r:id="rId11" imgW="1371600" imgH="276225">
            <p:pic>
              <p:nvPicPr>
                <p:cNvPr id="0" name="HTMLOption7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8" name="" r:id="rId12" imgW="1371600" imgH="276225"/>
        </mc:Choice>
        <mc:Fallback>
          <p:control name="" r:id="rId12" imgW="1371600" imgH="276225">
            <p:pic>
              <p:nvPicPr>
                <p:cNvPr id="0" name="HTMLOption8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9" name="" r:id="rId13" imgW="1371600" imgH="276225"/>
        </mc:Choice>
        <mc:Fallback>
          <p:control name="" r:id="rId13" imgW="1371600" imgH="276225">
            <p:pic>
              <p:nvPicPr>
                <p:cNvPr id="0" name="HTMLOption9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0" name="" r:id="rId14" imgW="1371600" imgH="276225"/>
        </mc:Choice>
        <mc:Fallback>
          <p:control name="" r:id="rId14" imgW="1371600" imgH="276225">
            <p:pic>
              <p:nvPicPr>
                <p:cNvPr id="0" name="HTMLOption10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1" name="" r:id="rId15" imgW="1371600" imgH="276225"/>
        </mc:Choice>
        <mc:Fallback>
          <p:control name="" r:id="rId15" imgW="1371600" imgH="276225">
            <p:pic>
              <p:nvPicPr>
                <p:cNvPr id="0" name="HTMLOption11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2" name="" r:id="rId16" imgW="1371600" imgH="276225"/>
        </mc:Choice>
        <mc:Fallback>
          <p:control name="" r:id="rId16" imgW="1371600" imgH="276225">
            <p:pic>
              <p:nvPicPr>
                <p:cNvPr id="0" name="HTMLOption12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3" name="" r:id="rId17" imgW="1371600" imgH="276225"/>
        </mc:Choice>
        <mc:Fallback>
          <p:control name="" r:id="rId17" imgW="1371600" imgH="276225">
            <p:pic>
              <p:nvPicPr>
                <p:cNvPr id="0" name="HTMLOption13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4" name="" r:id="rId18" imgW="1371600" imgH="276225"/>
        </mc:Choice>
        <mc:Fallback>
          <p:control name="" r:id="rId18" imgW="1371600" imgH="276225">
            <p:pic>
              <p:nvPicPr>
                <p:cNvPr id="0" name="HTMLOption14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三、违背方案产生的影响：</a:t>
            </a: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89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305800" cy="548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1" lang="en-US" altLang="zh-CN" sz="1600" kern="0" cap="none" spc="0" normalizeH="0" baseline="0" noProof="0" dirty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kern="120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四、违背方案的处理措施：</a:t>
            </a:r>
            <a:r>
              <a:rPr kumimoji="0" lang="en-US" sz="1600" kern="0" cap="none" spc="0" normalizeH="0" baseline="0" noProof="0" dirty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3074" name="" r:id="rId3" imgW="1371600" imgH="276225"/>
        </mc:Choice>
        <mc:Fallback>
          <p:control name="" r:id="rId3" imgW="1371600" imgH="276225">
            <p:pic>
              <p:nvPicPr>
                <p:cNvPr id="0" name="DefaultOcx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5" name="" r:id="rId5" imgW="1371600" imgH="276225"/>
        </mc:Choice>
        <mc:Fallback>
          <p:control name="" r:id="rId5" imgW="1371600" imgH="276225">
            <p:pic>
              <p:nvPicPr>
                <p:cNvPr id="0" name="HTMLOption1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6" name="" r:id="rId6" imgW="1371600" imgH="276225"/>
        </mc:Choice>
        <mc:Fallback>
          <p:control name="" r:id="rId6" imgW="1371600" imgH="276225">
            <p:pic>
              <p:nvPicPr>
                <p:cNvPr id="0" name="HTMLOption2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7" name="" r:id="rId7" imgW="1371600" imgH="276225"/>
        </mc:Choice>
        <mc:Fallback>
          <p:control name="" r:id="rId7" imgW="1371600" imgH="276225">
            <p:pic>
              <p:nvPicPr>
                <p:cNvPr id="0" name="HTMLOption3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8" name="" r:id="rId8" imgW="1371600" imgH="276225"/>
        </mc:Choice>
        <mc:Fallback>
          <p:control name="" r:id="rId8" imgW="1371600" imgH="276225">
            <p:pic>
              <p:nvPicPr>
                <p:cNvPr id="0" name="HTMLOption4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9" name="" r:id="rId9" imgW="1371600" imgH="276225"/>
        </mc:Choice>
        <mc:Fallback>
          <p:control name="" r:id="rId9" imgW="1371600" imgH="276225">
            <p:pic>
              <p:nvPicPr>
                <p:cNvPr id="0" name="HTMLOption5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" name="" r:id="rId10" imgW="1371600" imgH="276225"/>
        </mc:Choice>
        <mc:Fallback>
          <p:control name="" r:id="rId10" imgW="1371600" imgH="276225">
            <p:pic>
              <p:nvPicPr>
                <p:cNvPr id="0" name="HTMLOption6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" name="" r:id="rId11" imgW="1371600" imgH="276225"/>
        </mc:Choice>
        <mc:Fallback>
          <p:control name="" r:id="rId11" imgW="1371600" imgH="276225">
            <p:pic>
              <p:nvPicPr>
                <p:cNvPr id="0" name="HTMLOption7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" name="" r:id="rId12" imgW="1371600" imgH="276225"/>
        </mc:Choice>
        <mc:Fallback>
          <p:control name="" r:id="rId12" imgW="1371600" imgH="276225">
            <p:pic>
              <p:nvPicPr>
                <p:cNvPr id="0" name="HTMLOption8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3" name="" r:id="rId13" imgW="1371600" imgH="276225"/>
        </mc:Choice>
        <mc:Fallback>
          <p:control name="" r:id="rId13" imgW="1371600" imgH="276225">
            <p:pic>
              <p:nvPicPr>
                <p:cNvPr id="0" name="HTMLOption9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4" name="" r:id="rId14" imgW="1371600" imgH="276225"/>
        </mc:Choice>
        <mc:Fallback>
          <p:control name="" r:id="rId14" imgW="1371600" imgH="276225">
            <p:pic>
              <p:nvPicPr>
                <p:cNvPr id="0" name="HTMLOption10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5" name="" r:id="rId15" imgW="1371600" imgH="276225"/>
        </mc:Choice>
        <mc:Fallback>
          <p:control name="" r:id="rId15" imgW="1371600" imgH="276225">
            <p:pic>
              <p:nvPicPr>
                <p:cNvPr id="0" name="HTMLOption11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6" name="" r:id="rId16" imgW="1371600" imgH="276225"/>
        </mc:Choice>
        <mc:Fallback>
          <p:control name="" r:id="rId16" imgW="1371600" imgH="276225">
            <p:pic>
              <p:nvPicPr>
                <p:cNvPr id="0" name="HTMLOption12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7" name="" r:id="rId17" imgW="1371600" imgH="276225"/>
        </mc:Choice>
        <mc:Fallback>
          <p:control name="" r:id="rId17" imgW="1371600" imgH="276225">
            <p:pic>
              <p:nvPicPr>
                <p:cNvPr id="0" name="HTMLOption13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8" name="" r:id="rId18" imgW="1371600" imgH="276225"/>
        </mc:Choice>
        <mc:Fallback>
          <p:control name="" r:id="rId18" imgW="1371600" imgH="276225">
            <p:pic>
              <p:nvPicPr>
                <p:cNvPr id="0" name="HTMLOption14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0" y="0"/>
                  <a:ext cx="1371600" cy="276225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灯片编号占位符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" name="标题 1"/>
          <p:cNvSpPr txBox="1"/>
          <p:nvPr/>
        </p:nvSpPr>
        <p:spPr bwMode="auto">
          <a:xfrm>
            <a:off x="0" y="28194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望各位专家提出宝贵意见，谢谢！</a:t>
            </a:r>
            <a:endParaRPr kumimoji="0" lang="en-US" altLang="zh-CN" sz="3200" b="1" kern="0" cap="none" spc="0" normalizeH="0" baseline="0" noProof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Thanks for experts advice</a:t>
            </a: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！</a:t>
            </a: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 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PP_MARK_KEY" val="1898a6e5-57e2-46a0-84c5-a59a6be6f19b"/>
  <p:tag name="COMMONDATA" val="eyJoZGlkIjoiZmMxZjBiOGRlMDUzYmMyZDBjZWQ1NjE1ZGRiYjcwMjIifQ=="/>
</p:tagLst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277</Words>
  <Application>WPS 演示</Application>
  <PresentationFormat>全屏显示(4:3)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微软雅黑</vt:lpstr>
      <vt:lpstr>Times New Roman</vt:lpstr>
      <vt:lpstr>华文中宋</vt:lpstr>
      <vt:lpstr>楷体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RJIRB</dc:creator>
  <cp:lastModifiedBy>愔嫕</cp:lastModifiedBy>
  <cp:revision>108</cp:revision>
  <dcterms:created xsi:type="dcterms:W3CDTF">2017-01-06T08:23:40Z</dcterms:created>
  <dcterms:modified xsi:type="dcterms:W3CDTF">2023-05-17T00:57:15Z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5F8F450535064C7FB97071C27BA071E1_13</vt:lpwstr>
  </property>
  <property fmtid="{D5CDD505-2E9C-101B-9397-08002B2CF9AE}" pid="4" name="KSOProductBuildVer">
    <vt:lpwstr>2052-11.1.0.14309</vt:lpwstr>
  </property>
</Properties>
</file>