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84" r:id="rId5"/>
    <p:sldId id="286" r:id="rId6"/>
    <p:sldId id="287" r:id="rId7"/>
    <p:sldId id="288" r:id="rId8"/>
    <p:sldId id="278" r:id="rId9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5C49"/>
    <a:srgbClr val="763B00"/>
    <a:srgbClr val="732603"/>
    <a:srgbClr val="970303"/>
    <a:srgbClr val="0F2D45"/>
    <a:srgbClr val="00192A"/>
    <a:srgbClr val="0D263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716"/>
  </p:normalViewPr>
  <p:slideViewPr>
    <p:cSldViewPr showGuides="1"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7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FD6F34A-D04A-4A0F-9295-9EE622A4D64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2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0" y="2590800"/>
            <a:ext cx="9144000" cy="1470025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项目名称：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" y="4876800"/>
            <a:ext cx="2971800" cy="381000"/>
          </a:xfrm>
          <a:ln w="3175"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承担科室</a:t>
            </a:r>
            <a:endParaRPr kumimoji="0" lang="zh-CN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3" name="副标题 2"/>
          <p:cNvSpPr txBox="1"/>
          <p:nvPr/>
        </p:nvSpPr>
        <p:spPr bwMode="auto">
          <a:xfrm>
            <a:off x="3124200" y="4876800"/>
            <a:ext cx="2971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主要研究者</a:t>
            </a:r>
            <a:endParaRPr kumimoji="0" lang="zh-CN" altLang="en-US" sz="16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4" name="副标题 2"/>
          <p:cNvSpPr txBox="1"/>
          <p:nvPr/>
        </p:nvSpPr>
        <p:spPr bwMode="auto">
          <a:xfrm>
            <a:off x="6019800" y="4876800"/>
            <a:ext cx="2971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申办方</a:t>
            </a:r>
            <a:r>
              <a:rPr kumimoji="0" lang="zh-CN" altLang="en-US" sz="1600" b="1" kern="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（如有）</a:t>
            </a:r>
            <a:endParaRPr kumimoji="0" lang="zh-CN" altLang="en-US" sz="1600" b="1" kern="0" cap="none" spc="0" normalizeH="0" baseline="0" noProof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5" name="副标题 2"/>
          <p:cNvSpPr txBox="1"/>
          <p:nvPr/>
        </p:nvSpPr>
        <p:spPr bwMode="auto">
          <a:xfrm>
            <a:off x="152400" y="5334000"/>
            <a:ext cx="2971800" cy="381000"/>
          </a:xfrm>
          <a:prstGeom prst="rect">
            <a:avLst/>
          </a:prstGeom>
          <a:noFill/>
          <a:ln w="317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科室：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6" name="副标题 2"/>
          <p:cNvSpPr txBox="1"/>
          <p:nvPr/>
        </p:nvSpPr>
        <p:spPr bwMode="auto">
          <a:xfrm>
            <a:off x="3048000" y="5334000"/>
            <a:ext cx="2971800" cy="381000"/>
          </a:xfrm>
          <a:prstGeom prst="rect">
            <a:avLst/>
          </a:prstGeom>
          <a:noFill/>
          <a:ln w="317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姓名：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7" name="副标题 2"/>
          <p:cNvSpPr txBox="1"/>
          <p:nvPr/>
        </p:nvSpPr>
        <p:spPr bwMode="auto">
          <a:xfrm>
            <a:off x="5867400" y="5334000"/>
            <a:ext cx="31242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公司名：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3" name="标题 1"/>
          <p:cNvSpPr txBox="1"/>
          <p:nvPr/>
        </p:nvSpPr>
        <p:spPr bwMode="auto">
          <a:xfrm>
            <a:off x="0" y="13716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0" cap="none" spc="0" normalizeH="0" baseline="0" noProof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复审汇报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342900" marR="0" indent="-342900" algn="ctr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 dirty="0" smtClean="0">
                <a:latin typeface="宋体" panose="02010600030101010101" pitchFamily="2" charset="-122"/>
                <a:ea typeface="+mn-ea"/>
                <a:cs typeface="+mn-cs"/>
              </a:rPr>
              <a:t>本次复审情况</a:t>
            </a:r>
            <a:endParaRPr kumimoji="1" lang="en-US" altLang="zh-CN" sz="1600" kern="0" cap="none" spc="0" normalizeH="0" baseline="0" noProof="0" dirty="0" smtClean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1" lang="en-US" altLang="zh-CN" sz="1600" kern="0" cap="none" spc="0" normalizeH="0" baseline="0" noProof="0" dirty="0" smtClean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该项目最近一次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伦理委员会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审查时间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： 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年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月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日</a:t>
            </a:r>
            <a:endParaRPr kumimoji="0" lang="en-US" alt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该项目最近一次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伦理委员会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审查结果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： □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作必要的修正后重审</a:t>
            </a:r>
            <a:endParaRPr kumimoji="0" lang="en-US" alt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                                                       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□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作必要的修正后同意</a:t>
            </a:r>
            <a:endParaRPr kumimoji="0" lang="en-US" alt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一、</a:t>
            </a:r>
            <a:r>
              <a:rPr kumimoji="0" lang="zh-CN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方案修改情况（如果适用）</a:t>
            </a:r>
            <a:endParaRPr kumimoji="0" lang="zh-CN" sz="1600" b="1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本次修改前方案版本号：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本次修改后方案版本号：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33400" y="3352800"/>
          <a:ext cx="75438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651000"/>
                <a:gridCol w="4876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序号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伦理</a:t>
                      </a:r>
                      <a:r>
                        <a:rPr lang="zh-CN" sz="1200" b="0" kern="1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审查</a:t>
                      </a: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意见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修改情况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836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按照</a:t>
                      </a:r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审查意见修改，修改后的内容</a:t>
                      </a: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r>
                        <a:rPr lang="zh-CN" altLang="en-US" sz="16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en-US" altLang="zh-CN" sz="1600" b="0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□未修改，请阐述未修改的</a:t>
                      </a:r>
                      <a:r>
                        <a:rPr lang="zh-CN" altLang="en-US" sz="16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原因：</a:t>
                      </a:r>
                      <a:r>
                        <a:rPr lang="zh-CN" altLang="en-US" sz="16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zh-CN" altLang="en-US" sz="16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altLang="en-US" sz="16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6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□按照审查意见修改，修改后的内容：</a:t>
                      </a: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□未修改，请阐述未修改的原因：                 </a:t>
                      </a:r>
                      <a:r>
                        <a:rPr lang="en-US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9906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342900" marR="0" indent="-342900" algn="ctr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 dirty="0" smtClean="0">
                <a:latin typeface="宋体" panose="02010600030101010101" pitchFamily="2" charset="-122"/>
                <a:ea typeface="+mn-ea"/>
                <a:cs typeface="+mn-cs"/>
              </a:rPr>
              <a:t>本次复审情况</a:t>
            </a:r>
            <a:endParaRPr kumimoji="1" lang="en-US" altLang="zh-CN" sz="1600" kern="0" cap="none" spc="0" normalizeH="0" baseline="0" noProof="0" dirty="0" smtClean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1" lang="en-US" altLang="zh-CN" sz="1600" kern="0" cap="none" spc="0" normalizeH="0" baseline="0" noProof="0" dirty="0" smtClean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二</a:t>
            </a:r>
            <a:r>
              <a:rPr kumimoji="0" lang="zh-CN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、</a:t>
            </a:r>
            <a:r>
              <a:rPr kumimoji="0" lang="zh-CN" altLang="en-US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知情同意书</a:t>
            </a:r>
            <a:r>
              <a:rPr kumimoji="0" lang="zh-CN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修改情况（如果适用）</a:t>
            </a:r>
            <a:endParaRPr kumimoji="0" lang="zh-CN" sz="1600" b="1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本次修改前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知情同意书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版本号：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本次修改后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知情同意书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版本号：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09600" y="2362200"/>
          <a:ext cx="75438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651000"/>
                <a:gridCol w="4876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序号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伦理</a:t>
                      </a:r>
                      <a:r>
                        <a:rPr lang="zh-CN" sz="1200" b="0" kern="1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审查</a:t>
                      </a: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意见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修改情况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836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按照审查意见修改，修改后的内容</a:t>
                      </a: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r>
                        <a:rPr lang="zh-CN" altLang="en-US" sz="16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en-US" altLang="zh-CN" sz="1600" b="0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□未修改，请阐述未修改的</a:t>
                      </a:r>
                      <a:r>
                        <a:rPr lang="zh-CN" altLang="en-US" sz="16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原因：</a:t>
                      </a:r>
                      <a:r>
                        <a:rPr lang="zh-CN" altLang="en-US" sz="16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zh-CN" altLang="en-US" sz="16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altLang="en-US" sz="16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6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□按照审查意见修改，修改后的内容：</a:t>
                      </a: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□未修改，请阐述未修改的原因：                 </a:t>
                      </a:r>
                      <a:r>
                        <a:rPr lang="en-US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9906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342900" marR="0" indent="-342900" algn="ctr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 dirty="0" smtClean="0">
                <a:latin typeface="宋体" panose="02010600030101010101" pitchFamily="2" charset="-122"/>
                <a:ea typeface="+mn-ea"/>
                <a:cs typeface="+mn-cs"/>
              </a:rPr>
              <a:t>本次复审情况</a:t>
            </a:r>
            <a:endParaRPr kumimoji="1" lang="en-US" altLang="zh-CN" sz="1600" kern="0" cap="none" spc="0" normalizeH="0" baseline="0" noProof="0" dirty="0" smtClean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1" lang="en-US" altLang="zh-CN" sz="1600" kern="0" cap="none" spc="0" normalizeH="0" baseline="0" noProof="0" dirty="0" smtClean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三</a:t>
            </a:r>
            <a:r>
              <a:rPr kumimoji="0" lang="zh-CN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、</a:t>
            </a:r>
            <a:r>
              <a:rPr kumimoji="0" lang="zh-CN" altLang="en-US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招募广告</a:t>
            </a:r>
            <a:r>
              <a:rPr kumimoji="0" lang="zh-CN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修改情况（如果适用）</a:t>
            </a:r>
            <a:endParaRPr kumimoji="0" lang="zh-CN" sz="1600" b="1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本次修改前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招募广告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版本号：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本次修改后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招募广告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版本号：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09600" y="2362200"/>
          <a:ext cx="75438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651000"/>
                <a:gridCol w="4876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序号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伦理</a:t>
                      </a:r>
                      <a:r>
                        <a:rPr lang="zh-CN" sz="1200" b="0" kern="1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审查</a:t>
                      </a: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意见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修改情况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836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按照审查意见修改，修改后的内容</a:t>
                      </a: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r>
                        <a:rPr lang="zh-CN" altLang="en-US" sz="16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en-US" altLang="zh-CN" sz="1600" b="0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□未修改，请阐述未修改的</a:t>
                      </a:r>
                      <a:r>
                        <a:rPr lang="zh-CN" altLang="en-US" sz="16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原因：</a:t>
                      </a:r>
                      <a:r>
                        <a:rPr lang="zh-CN" altLang="en-US" sz="16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zh-CN" altLang="en-US" sz="16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altLang="en-US" sz="16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6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□按照审查意见修改，修改后的内容：</a:t>
                      </a: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□未修改，请阐述未修改的原因：                 </a:t>
                      </a:r>
                      <a:r>
                        <a:rPr lang="en-US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9906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342900" marR="0" indent="-342900" algn="ctr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 dirty="0" smtClean="0">
                <a:latin typeface="宋体" panose="02010600030101010101" pitchFamily="2" charset="-122"/>
                <a:ea typeface="+mn-ea"/>
                <a:cs typeface="+mn-cs"/>
              </a:rPr>
              <a:t>本次复审情况</a:t>
            </a:r>
            <a:endParaRPr kumimoji="1" lang="en-US" altLang="zh-CN" sz="1600" kern="0" cap="none" spc="0" normalizeH="0" baseline="0" noProof="0" dirty="0" smtClean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1" lang="en-US" altLang="zh-CN" sz="1600" kern="0" cap="none" spc="0" normalizeH="0" baseline="0" noProof="0" dirty="0" smtClean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五</a:t>
            </a:r>
            <a:r>
              <a:rPr kumimoji="0" lang="zh-CN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、</a:t>
            </a:r>
            <a:r>
              <a:rPr kumimoji="0" lang="zh-CN" altLang="en-US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其余文件</a:t>
            </a:r>
            <a:r>
              <a:rPr kumimoji="0" lang="zh-CN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修改情况（如果适用）</a:t>
            </a:r>
            <a:endParaRPr kumimoji="0" lang="zh-CN" sz="1600" b="1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本次修改前版本号：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；</a:t>
            </a:r>
            <a:endParaRPr kumimoji="0" lang="zh-CN" sz="1600" u="sng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本次修改后版本号：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 dirty="0" smtClean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09600" y="2362200"/>
          <a:ext cx="75438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651000"/>
                <a:gridCol w="4876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序号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伦理</a:t>
                      </a:r>
                      <a:r>
                        <a:rPr lang="zh-CN" sz="1200" b="0" kern="1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审查</a:t>
                      </a: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意见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修改情况</a:t>
                      </a:r>
                      <a:endParaRPr lang="zh-CN" sz="1050" b="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836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按照审查意见修改，修改后的内容</a:t>
                      </a: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r>
                        <a:rPr lang="zh-CN" altLang="en-US" sz="16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en-US" altLang="zh-CN" sz="1600" b="0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□未修改，请阐述未修改的</a:t>
                      </a:r>
                      <a:r>
                        <a:rPr lang="zh-CN" altLang="en-US" sz="16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原因：</a:t>
                      </a:r>
                      <a:r>
                        <a:rPr lang="zh-CN" altLang="en-US" sz="16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zh-CN" altLang="en-US" sz="16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altLang="en-US" sz="16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6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□按照审查意见修改，修改后的内容：</a:t>
                      </a: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en-US" altLang="zh-CN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□未修改，请阐述未修改的原因：                 </a:t>
                      </a:r>
                      <a:r>
                        <a:rPr lang="en-US" alt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" name="标题 1"/>
          <p:cNvSpPr txBox="1"/>
          <p:nvPr/>
        </p:nvSpPr>
        <p:spPr bwMode="auto">
          <a:xfrm>
            <a:off x="0" y="28194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望各位专家提出宝贵意见，谢谢！</a:t>
            </a:r>
            <a:endParaRPr kumimoji="0" lang="en-US" altLang="zh-CN" sz="3200" b="1" kern="0" cap="none" spc="0" normalizeH="0" baseline="0" noProof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marR="0" algn="ctr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Thanks for experts advice</a:t>
            </a: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！</a:t>
            </a:r>
            <a:r>
              <a:rPr kumimoji="0" lang="en-US" altLang="zh-CN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 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PP_MARK_KEY" val="2ae3a767-ec89-4155-a537-9f83405b690a"/>
  <p:tag name="COMMONDATA" val="eyJoZGlkIjoiZmMxZjBiOGRlMDUzYmMyZDBjZWQ1NjE1ZGRiYjcwMjIifQ=="/>
</p:tagLst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1517</Words>
  <Application>WPS 演示</Application>
  <PresentationFormat>全屏显示(4:3)</PresentationFormat>
  <Paragraphs>148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微软雅黑</vt:lpstr>
      <vt:lpstr>Times New Roman</vt:lpstr>
      <vt:lpstr>华文中宋</vt:lpstr>
      <vt:lpstr>楷体</vt:lpstr>
      <vt:lpstr>Times New Roman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RJIRB</dc:creator>
  <cp:lastModifiedBy>愔嫕</cp:lastModifiedBy>
  <cp:revision>95</cp:revision>
  <dcterms:created xsi:type="dcterms:W3CDTF">2017-01-06T08:23:40Z</dcterms:created>
  <dcterms:modified xsi:type="dcterms:W3CDTF">2023-05-17T00:54:30Z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4C1E956415F94FFAB3BE4E031DA4FF51_13</vt:lpwstr>
  </property>
  <property fmtid="{D5CDD505-2E9C-101B-9397-08002B2CF9AE}" pid="4" name="KSOProductBuildVer">
    <vt:lpwstr>2052-11.1.0.14309</vt:lpwstr>
  </property>
</Properties>
</file>